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60" r:id="rId5"/>
    <p:sldId id="261" r:id="rId6"/>
    <p:sldId id="264" r:id="rId7"/>
    <p:sldId id="265" r:id="rId8"/>
    <p:sldId id="266" r:id="rId9"/>
    <p:sldId id="262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9196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1602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28005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1"/>
            <a:ext cx="1728788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5410202"/>
            <a:ext cx="3843665" cy="365125"/>
          </a:xfrm>
        </p:spPr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9990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928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888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65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2249486"/>
            <a:ext cx="3487337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2249485"/>
            <a:ext cx="348495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1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77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03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0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017867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4450881" cy="163988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609602"/>
            <a:ext cx="2750018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2249486"/>
            <a:ext cx="4450883" cy="354171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583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57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33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77634" y="73239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76497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6978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406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3360263"/>
            <a:ext cx="2406551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3363435"/>
            <a:ext cx="2396873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97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26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55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4174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68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2438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5040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4993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5339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8536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6DE5-A813-42E5-94D9-881DFA7CFA85}" type="datetimeFigureOut">
              <a:rPr lang="es-PA" smtClean="0"/>
              <a:t>10/05/2020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F9D4B-B661-40E1-8CC9-9D9950A35FAD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843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1"/>
            <a:ext cx="9040416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10/5/2020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17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30549" y="3862520"/>
            <a:ext cx="127676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 err="1"/>
              <a:t>Mentoria</a:t>
            </a:r>
            <a:endParaRPr lang="es-PA" dirty="0"/>
          </a:p>
        </p:txBody>
      </p:sp>
      <p:sp>
        <p:nvSpPr>
          <p:cNvPr id="6" name="CuadroTexto 5"/>
          <p:cNvSpPr txBox="1"/>
          <p:nvPr/>
        </p:nvSpPr>
        <p:spPr>
          <a:xfrm>
            <a:off x="130549" y="4231853"/>
            <a:ext cx="1276769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sz="1400" dirty="0"/>
              <a:t>CAPTA Virtual</a:t>
            </a:r>
          </a:p>
        </p:txBody>
      </p:sp>
    </p:spTree>
    <p:extLst>
      <p:ext uri="{BB962C8B-B14F-4D97-AF65-F5344CB8AC3E}">
        <p14:creationId xmlns:p14="http://schemas.microsoft.com/office/powerpoint/2010/main" val="397081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Plan de difusión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5</a:t>
            </a:r>
            <a:br>
              <a:rPr lang="es-PA" dirty="0"/>
            </a:br>
            <a:r>
              <a:rPr lang="es-PA" sz="1800" dirty="0"/>
              <a:t>Miércoles 7 de octubre 2020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6439437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chemeClr val="bg1"/>
                </a:solidFill>
              </a:rPr>
              <a:t>www.mayulygonzalez.com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3113002"/>
              </p:ext>
            </p:extLst>
          </p:nvPr>
        </p:nvGraphicFramePr>
        <p:xfrm>
          <a:off x="356063" y="2034862"/>
          <a:ext cx="7881183" cy="3524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Hoja de cálculo" r:id="rId3" imgW="3876491" imgH="1733401" progId="Excel.Sheet.12">
                  <p:embed/>
                </p:oleObj>
              </mc:Choice>
              <mc:Fallback>
                <p:oleObj name="Hoja de cálculo" r:id="rId3" imgW="3876491" imgH="173340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063" y="2034862"/>
                        <a:ext cx="7881183" cy="3524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76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Seguimiento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6</a:t>
            </a:r>
            <a:br>
              <a:rPr lang="es-PA" dirty="0"/>
            </a:br>
            <a:r>
              <a:rPr lang="es-PA" sz="1800" dirty="0"/>
              <a:t>Miércoles 7 de octubre 2020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0" y="6439437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chemeClr val="bg1"/>
                </a:solidFill>
              </a:rPr>
              <a:t>www.mayulygonzalez.com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329194"/>
              </p:ext>
            </p:extLst>
          </p:nvPr>
        </p:nvGraphicFramePr>
        <p:xfrm>
          <a:off x="350546" y="2446987"/>
          <a:ext cx="8454125" cy="1918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Hoja de cálculo" r:id="rId3" imgW="6000636" imgH="1361985" progId="Excel.Sheet.12">
                  <p:embed/>
                </p:oleObj>
              </mc:Choice>
              <mc:Fallback>
                <p:oleObj name="Hoja de cálculo" r:id="rId3" imgW="6000636" imgH="1361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46" y="2446987"/>
                        <a:ext cx="8454125" cy="1918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350546" y="5033356"/>
            <a:ext cx="8188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i="1" dirty="0"/>
              <a:t>“Lo que no se mide, no se controla, Lo que no se controla, no se puede mejorar.”</a:t>
            </a:r>
          </a:p>
        </p:txBody>
      </p:sp>
    </p:spTree>
    <p:extLst>
      <p:ext uri="{BB962C8B-B14F-4D97-AF65-F5344CB8AC3E}">
        <p14:creationId xmlns:p14="http://schemas.microsoft.com/office/powerpoint/2010/main" val="303607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 err="1"/>
              <a:t>Mentoria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Parte 3</a:t>
            </a:r>
            <a:br>
              <a:rPr lang="es-PA" dirty="0"/>
            </a:br>
            <a:r>
              <a:rPr lang="es-PA" sz="1800" dirty="0"/>
              <a:t>Viernes 9 de octubre 2020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71901" y="1832356"/>
            <a:ext cx="76653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sz="1600" dirty="0"/>
          </a:p>
          <a:p>
            <a:r>
              <a:rPr lang="es-PA" sz="1600" b="1" dirty="0"/>
              <a:t>1.    Revisión individual de proyectos</a:t>
            </a:r>
          </a:p>
          <a:p>
            <a:r>
              <a:rPr lang="es-PA" sz="1600" dirty="0"/>
              <a:t>       2.1 Preguntas</a:t>
            </a:r>
          </a:p>
          <a:p>
            <a:r>
              <a:rPr lang="es-PA" sz="1600" dirty="0"/>
              <a:t>              </a:t>
            </a:r>
          </a:p>
          <a:p>
            <a:r>
              <a:rPr lang="es-PA" sz="1600" dirty="0"/>
              <a:t>       2.2  Presentación de </a:t>
            </a:r>
            <a:r>
              <a:rPr lang="es-PA" sz="1600" dirty="0" err="1"/>
              <a:t>Elevator</a:t>
            </a:r>
            <a:r>
              <a:rPr lang="es-PA" sz="1600" dirty="0"/>
              <a:t> Pitch</a:t>
            </a:r>
          </a:p>
          <a:p>
            <a:r>
              <a:rPr lang="es-PA" sz="1600" dirty="0"/>
              <a:t>       https://www.youtube.com/watch?v=2b3xG_YjgvI</a:t>
            </a:r>
          </a:p>
          <a:p>
            <a:endParaRPr lang="es-PA" sz="1600" dirty="0"/>
          </a:p>
          <a:p>
            <a:pPr marL="342900" indent="-342900">
              <a:buAutoNum type="arabicPeriod" startAt="2"/>
            </a:pPr>
            <a:r>
              <a:rPr lang="es-PA" sz="1600" dirty="0"/>
              <a:t>Financiamiento</a:t>
            </a:r>
          </a:p>
          <a:p>
            <a:pPr marL="342900" indent="-342900">
              <a:buAutoNum type="arabicPeriod" startAt="2"/>
            </a:pPr>
            <a:r>
              <a:rPr lang="es-PA" sz="1600" dirty="0"/>
              <a:t>Asesoría legal</a:t>
            </a:r>
            <a:endParaRPr lang="es-PA" dirty="0"/>
          </a:p>
          <a:p>
            <a:r>
              <a:rPr lang="es-PA" dirty="0"/>
              <a:t>     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0" y="6439437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chemeClr val="bg1"/>
                </a:solidFill>
              </a:rPr>
              <a:t>www.mayulygonzalez.com</a:t>
            </a:r>
          </a:p>
        </p:txBody>
      </p:sp>
    </p:spTree>
    <p:extLst>
      <p:ext uri="{BB962C8B-B14F-4D97-AF65-F5344CB8AC3E}">
        <p14:creationId xmlns:p14="http://schemas.microsoft.com/office/powerpoint/2010/main" val="192662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575775" y="528034"/>
            <a:ext cx="3773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000" dirty="0"/>
              <a:t>Programa semanal de </a:t>
            </a:r>
            <a:r>
              <a:rPr lang="es-PA" sz="2000" dirty="0" err="1"/>
              <a:t>Mentoria</a:t>
            </a:r>
            <a:endParaRPr lang="es-PA" sz="20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214" y="1226608"/>
            <a:ext cx="6112988" cy="4787826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0" y="6439437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chemeClr val="bg1"/>
                </a:solidFill>
              </a:rPr>
              <a:t>www.mayulygonzalez.com</a:t>
            </a:r>
          </a:p>
        </p:txBody>
      </p:sp>
    </p:spTree>
    <p:extLst>
      <p:ext uri="{BB962C8B-B14F-4D97-AF65-F5344CB8AC3E}">
        <p14:creationId xmlns:p14="http://schemas.microsoft.com/office/powerpoint/2010/main" val="1392142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184822"/>
            <a:ext cx="7886700" cy="1115945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 err="1"/>
              <a:t>Mentoria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Parte 1</a:t>
            </a:r>
            <a:br>
              <a:rPr lang="es-PA" dirty="0"/>
            </a:br>
            <a:r>
              <a:rPr lang="es-PA" sz="1800" dirty="0"/>
              <a:t>Lunes 5 de octubre 2020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66668" y="1414335"/>
            <a:ext cx="76653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PA" sz="1600" dirty="0"/>
              <a:t>Indicaciones</a:t>
            </a:r>
          </a:p>
          <a:p>
            <a:r>
              <a:rPr lang="es-PA" sz="1600" dirty="0"/>
              <a:t>       -Detalle de horarios, grupos, talleres, responsabilidades, objetivos de la   </a:t>
            </a:r>
          </a:p>
          <a:p>
            <a:r>
              <a:rPr lang="es-PA" sz="1600" dirty="0"/>
              <a:t>        semana.</a:t>
            </a:r>
          </a:p>
          <a:p>
            <a:r>
              <a:rPr lang="es-PA" sz="1600" dirty="0"/>
              <a:t>       -</a:t>
            </a:r>
            <a:r>
              <a:rPr lang="es-PA" sz="1600" dirty="0" err="1"/>
              <a:t>Mentoria</a:t>
            </a:r>
            <a:r>
              <a:rPr lang="es-PA" sz="1600" dirty="0"/>
              <a:t> individual martes y jueves.</a:t>
            </a:r>
          </a:p>
          <a:p>
            <a:r>
              <a:rPr lang="es-PA" sz="1600" dirty="0"/>
              <a:t>       -Sustentación del proyecto final, indicaciones</a:t>
            </a:r>
          </a:p>
          <a:p>
            <a:endParaRPr lang="es-PA" sz="1600" dirty="0"/>
          </a:p>
          <a:p>
            <a:pPr marL="342900" indent="-342900">
              <a:buAutoNum type="arabicPeriod" startAt="2"/>
            </a:pPr>
            <a:r>
              <a:rPr lang="es-PA" sz="1600" b="1" dirty="0"/>
              <a:t>Ampliar 3 temas que corresponden a la parte 1 del programa</a:t>
            </a:r>
          </a:p>
          <a:p>
            <a:r>
              <a:rPr lang="es-PA" sz="1600" dirty="0"/>
              <a:t>       2.1 Objetivos</a:t>
            </a:r>
          </a:p>
          <a:p>
            <a:r>
              <a:rPr lang="es-PA" sz="1600" dirty="0"/>
              <a:t>              -Son el conjunto de  razones, por las cuales, trabajaras   </a:t>
            </a:r>
          </a:p>
          <a:p>
            <a:r>
              <a:rPr lang="es-PA" sz="1600" dirty="0"/>
              <a:t>               continuamente desarrollando mecanismos, competencias y habilidades </a:t>
            </a:r>
          </a:p>
          <a:p>
            <a:r>
              <a:rPr lang="es-PA" sz="1600" dirty="0"/>
              <a:t>               para llevar adelante el proyecto. </a:t>
            </a:r>
          </a:p>
          <a:p>
            <a:r>
              <a:rPr lang="es-PA" sz="1600" dirty="0"/>
              <a:t>              -Completar plantilla de objetivos.  </a:t>
            </a:r>
          </a:p>
          <a:p>
            <a:r>
              <a:rPr lang="es-PA" sz="1600" dirty="0"/>
              <a:t>       2.2  Presupuesto</a:t>
            </a:r>
          </a:p>
          <a:p>
            <a:r>
              <a:rPr lang="es-PA" sz="1600" dirty="0"/>
              <a:t>               -Herramienta de organización que nos permite conocer la fórmula</a:t>
            </a:r>
          </a:p>
          <a:p>
            <a:r>
              <a:rPr lang="es-PA" sz="1600" dirty="0"/>
              <a:t>                 financiera, ideal para nuestro negocio.</a:t>
            </a:r>
          </a:p>
          <a:p>
            <a:r>
              <a:rPr lang="es-PA" sz="1600" dirty="0"/>
              <a:t>               -Completar plantilla de Presupuesto.</a:t>
            </a:r>
          </a:p>
          <a:p>
            <a:r>
              <a:rPr lang="es-PA" sz="1600" dirty="0"/>
              <a:t>       2.3  Redes a utilizar</a:t>
            </a:r>
          </a:p>
          <a:p>
            <a:r>
              <a:rPr lang="es-PA" sz="1600" dirty="0"/>
              <a:t>               -Identificar plataforma y redes sociales adecuadas para el proyecto</a:t>
            </a:r>
          </a:p>
          <a:p>
            <a:r>
              <a:rPr lang="es-PA" sz="1600" dirty="0"/>
              <a:t>                 y sustentar el uso y estrategia.</a:t>
            </a:r>
          </a:p>
          <a:p>
            <a:r>
              <a:rPr lang="es-PA" sz="1600" dirty="0"/>
              <a:t>               -Perfiles, descripciones y diseño</a:t>
            </a:r>
            <a:endParaRPr lang="es-PA" dirty="0"/>
          </a:p>
          <a:p>
            <a:r>
              <a:rPr lang="es-PA" dirty="0"/>
              <a:t>      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91961"/>
            <a:ext cx="914479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1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 err="1"/>
              <a:t>Mentoria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Parte 1</a:t>
            </a:r>
            <a:br>
              <a:rPr lang="es-PA" dirty="0"/>
            </a:br>
            <a:r>
              <a:rPr lang="es-PA" sz="1800" dirty="0"/>
              <a:t>Lunes 5 de octubre 2020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61223" y="1974024"/>
            <a:ext cx="76653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dirty="0"/>
          </a:p>
          <a:p>
            <a:pPr marL="342900" indent="-342900">
              <a:buAutoNum type="arabicPeriod" startAt="3"/>
            </a:pPr>
            <a:r>
              <a:rPr lang="es-PA" dirty="0"/>
              <a:t>Compartir ideas y proyectos actuales para nivelar la participación del grupo.</a:t>
            </a:r>
          </a:p>
          <a:p>
            <a:r>
              <a:rPr lang="es-PA" dirty="0"/>
              <a:t>       -</a:t>
            </a:r>
            <a:r>
              <a:rPr lang="es-PA" dirty="0" err="1"/>
              <a:t>Networking</a:t>
            </a:r>
            <a:r>
              <a:rPr lang="es-PA" dirty="0"/>
              <a:t> de aporte de las que ya tienen un emprendimiento.</a:t>
            </a:r>
          </a:p>
          <a:p>
            <a:endParaRPr lang="es-PA" dirty="0"/>
          </a:p>
          <a:p>
            <a:pPr marL="342900" indent="-342900">
              <a:buAutoNum type="arabicPeriod" startAt="4"/>
            </a:pPr>
            <a:r>
              <a:rPr lang="es-PA" dirty="0"/>
              <a:t>Dividir el grupo principal en 3 salas para:</a:t>
            </a:r>
          </a:p>
          <a:p>
            <a:r>
              <a:rPr lang="es-PA" dirty="0"/>
              <a:t>       -Desarrollar 3 plantillas, individuales pero con el apoyo de todas</a:t>
            </a:r>
          </a:p>
          <a:p>
            <a:r>
              <a:rPr lang="es-PA" dirty="0"/>
              <a:t>       -Preguntas individuales.</a:t>
            </a:r>
          </a:p>
          <a:p>
            <a:endParaRPr lang="es-PA" dirty="0"/>
          </a:p>
          <a:p>
            <a:r>
              <a:rPr lang="es-PA" dirty="0"/>
              <a:t>     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51376" y="5048518"/>
            <a:ext cx="7575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000" i="1" dirty="0">
                <a:solidFill>
                  <a:srgbClr val="FF0000"/>
                </a:solidFill>
              </a:rPr>
              <a:t>“Querer es poder, no saber es el empuje para investigar y luego crear”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0" y="6439437"/>
            <a:ext cx="9144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A" dirty="0">
                <a:solidFill>
                  <a:schemeClr val="bg1"/>
                </a:solidFill>
              </a:rPr>
              <a:t>www.mayulygonzalez.com</a:t>
            </a:r>
          </a:p>
        </p:txBody>
      </p:sp>
    </p:spTree>
    <p:extLst>
      <p:ext uri="{BB962C8B-B14F-4D97-AF65-F5344CB8AC3E}">
        <p14:creationId xmlns:p14="http://schemas.microsoft.com/office/powerpoint/2010/main" val="285302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Objetivos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1</a:t>
            </a:r>
            <a:br>
              <a:rPr lang="es-PA" dirty="0"/>
            </a:br>
            <a:r>
              <a:rPr lang="es-PA" sz="1800" dirty="0"/>
              <a:t>Lunes 5 de octubre 2020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6202"/>
            <a:ext cx="9144793" cy="49381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2745" y="1790530"/>
            <a:ext cx="88993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dirty="0"/>
              <a:t>Nombre:________________________________ Justificación____________________________________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Detalle la idea central del proyecto:_________________________________________________________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_____________________________________________________________________________________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¿A quién le va a vender?__________________________________________________________________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¿Por qué cree que le van a comprar? _______________________________________________________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_____________________________________________________________________________________</a:t>
            </a:r>
          </a:p>
          <a:p>
            <a:r>
              <a:rPr lang="es-PA" sz="1600" dirty="0"/>
              <a:t>Mencione 3 metas:1.____________________________________________________________________</a:t>
            </a:r>
          </a:p>
          <a:p>
            <a:r>
              <a:rPr lang="es-PA" sz="1600" dirty="0"/>
              <a:t>2.____________________________________________________________________________________</a:t>
            </a:r>
          </a:p>
          <a:p>
            <a:r>
              <a:rPr lang="es-PA" sz="1600" dirty="0"/>
              <a:t>3.____________________________________________________________________________________</a:t>
            </a:r>
          </a:p>
          <a:p>
            <a:endParaRPr lang="es-PA" sz="1600" dirty="0"/>
          </a:p>
          <a:p>
            <a:r>
              <a:rPr lang="es-PA" sz="1600" dirty="0"/>
              <a:t>¿Qué colores Usaría en su logo y por qué?</a:t>
            </a:r>
          </a:p>
          <a:p>
            <a:r>
              <a:rPr lang="es-PA" sz="1600" dirty="0"/>
              <a:t>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5968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Presupuesto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2</a:t>
            </a:r>
            <a:br>
              <a:rPr lang="es-PA" dirty="0"/>
            </a:br>
            <a:r>
              <a:rPr lang="es-PA" sz="1800" dirty="0"/>
              <a:t>Lunes 5 de octubre 2020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93" y="6454333"/>
            <a:ext cx="9144793" cy="493819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007405"/>
              </p:ext>
            </p:extLst>
          </p:nvPr>
        </p:nvGraphicFramePr>
        <p:xfrm>
          <a:off x="1777285" y="1777281"/>
          <a:ext cx="5228823" cy="4494729"/>
        </p:xfrm>
        <a:graphic>
          <a:graphicData uri="http://schemas.openxmlformats.org/drawingml/2006/table">
            <a:tbl>
              <a:tblPr/>
              <a:tblGrid>
                <a:gridCol w="2070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7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6599"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Ingresos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Diciembre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Ventas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ingresos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30.00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120.00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120.00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Egresos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material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428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egresos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PA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6599">
                <a:tc>
                  <a:txBody>
                    <a:bodyPr/>
                    <a:lstStyle/>
                    <a:p>
                      <a:pPr algn="l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P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95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Redes Sociales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3</a:t>
            </a:r>
            <a:br>
              <a:rPr lang="es-PA" dirty="0"/>
            </a:br>
            <a:r>
              <a:rPr lang="es-PA" sz="1800" dirty="0"/>
              <a:t>Lunes 5 de octubre 2020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9081"/>
            <a:ext cx="9144793" cy="493819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350545" y="1867437"/>
            <a:ext cx="85358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/>
              <a:t>¿Qué le gusta hacer a mi cliente?______________________________________________</a:t>
            </a:r>
          </a:p>
          <a:p>
            <a:endParaRPr lang="es-PA" dirty="0"/>
          </a:p>
          <a:p>
            <a:r>
              <a:rPr lang="es-PA" dirty="0"/>
              <a:t>¿Que red social usa más, mi cliente?__________________________________________</a:t>
            </a:r>
          </a:p>
          <a:p>
            <a:endParaRPr lang="es-PA" dirty="0"/>
          </a:p>
          <a:p>
            <a:r>
              <a:rPr lang="es-PA" dirty="0"/>
              <a:t>¿Cuál escogeré?___________________________________________________________</a:t>
            </a:r>
          </a:p>
          <a:p>
            <a:endParaRPr lang="es-PA" dirty="0"/>
          </a:p>
          <a:p>
            <a:r>
              <a:rPr lang="es-PA" dirty="0"/>
              <a:t>¿Qué necesito aprender sobre redes sociales?___________________________________</a:t>
            </a:r>
          </a:p>
          <a:p>
            <a:endParaRPr lang="es-PA" dirty="0"/>
          </a:p>
          <a:p>
            <a:r>
              <a:rPr lang="es-PA" dirty="0"/>
              <a:t>_________________________________________________________________________</a:t>
            </a:r>
          </a:p>
          <a:p>
            <a:endParaRPr lang="es-PA" dirty="0"/>
          </a:p>
          <a:p>
            <a:r>
              <a:rPr lang="es-PA" dirty="0"/>
              <a:t>¿Cómo me gustaría ver mi proyecto en redes sociales?____________________________</a:t>
            </a:r>
          </a:p>
          <a:p>
            <a:r>
              <a:rPr lang="es-PA" dirty="0"/>
              <a:t>________________________________________________________________________</a:t>
            </a:r>
          </a:p>
          <a:p>
            <a:endParaRPr lang="es-PA" dirty="0"/>
          </a:p>
          <a:p>
            <a:r>
              <a:rPr lang="es-PA" dirty="0"/>
              <a:t>¿Cómo puedo vender en esa red social? _______________________________________</a:t>
            </a:r>
          </a:p>
          <a:p>
            <a:r>
              <a:rPr lang="es-PA" dirty="0"/>
              <a:t>_________________________________________________________________________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01929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 err="1"/>
              <a:t>Mentoria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Parte 2</a:t>
            </a:r>
            <a:br>
              <a:rPr lang="es-PA" dirty="0"/>
            </a:br>
            <a:r>
              <a:rPr lang="es-PA" sz="1800" dirty="0"/>
              <a:t>Miércoles 7 de octubre 2020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71901" y="1832356"/>
            <a:ext cx="766534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A" sz="1600" dirty="0"/>
          </a:p>
          <a:p>
            <a:r>
              <a:rPr lang="es-PA" sz="1600" b="1" dirty="0"/>
              <a:t>1.    Ampliar 3 temas que corresponden a la parte 2 del programa</a:t>
            </a:r>
          </a:p>
          <a:p>
            <a:r>
              <a:rPr lang="es-PA" sz="1600" dirty="0"/>
              <a:t>       1.1 Crear contenido</a:t>
            </a:r>
          </a:p>
          <a:p>
            <a:r>
              <a:rPr lang="es-PA" sz="1600" dirty="0"/>
              <a:t>              -Escrito, verbal, redes, comunicación, interacción y alcance</a:t>
            </a:r>
          </a:p>
          <a:p>
            <a:r>
              <a:rPr lang="es-PA" sz="1600" dirty="0"/>
              <a:t>              -Identificar y justificar los escogidos.</a:t>
            </a:r>
          </a:p>
          <a:p>
            <a:r>
              <a:rPr lang="es-PA" sz="1600" dirty="0"/>
              <a:t>              -Completar plantilla</a:t>
            </a:r>
          </a:p>
          <a:p>
            <a:r>
              <a:rPr lang="es-PA" sz="1600" dirty="0"/>
              <a:t>       1.2  Plan de difusión</a:t>
            </a:r>
          </a:p>
          <a:p>
            <a:r>
              <a:rPr lang="es-PA" sz="1600" dirty="0"/>
              <a:t>               -Resaltar días, fechas, horarios</a:t>
            </a:r>
          </a:p>
          <a:p>
            <a:r>
              <a:rPr lang="es-PA" sz="1600" dirty="0"/>
              <a:t>               -Respetar principios básicos del algoritmo</a:t>
            </a:r>
          </a:p>
          <a:p>
            <a:r>
              <a:rPr lang="es-PA" sz="1600" dirty="0"/>
              <a:t>               -Completar plantilla</a:t>
            </a:r>
          </a:p>
          <a:p>
            <a:r>
              <a:rPr lang="es-PA" sz="1600" dirty="0"/>
              <a:t>       1.3  Medición y seguimiento</a:t>
            </a:r>
          </a:p>
          <a:p>
            <a:r>
              <a:rPr lang="es-PA" sz="1600" dirty="0"/>
              <a:t>               -Crear método de seguimiento para conocer crecimiento e identificar puntos de </a:t>
            </a:r>
          </a:p>
          <a:p>
            <a:r>
              <a:rPr lang="es-PA" sz="1600" dirty="0"/>
              <a:t>                 mejora.</a:t>
            </a:r>
          </a:p>
          <a:p>
            <a:r>
              <a:rPr lang="es-PA" sz="1600" dirty="0"/>
              <a:t>               -Completar plantilla</a:t>
            </a:r>
          </a:p>
          <a:p>
            <a:endParaRPr lang="es-PA" sz="1600" dirty="0"/>
          </a:p>
          <a:p>
            <a:pPr marL="342900" indent="-342900">
              <a:buAutoNum type="arabicPeriod" startAt="2"/>
            </a:pPr>
            <a:r>
              <a:rPr lang="es-PA" sz="1600" dirty="0"/>
              <a:t>División de grupo principal en 3 salas para:</a:t>
            </a:r>
          </a:p>
          <a:p>
            <a:r>
              <a:rPr lang="es-PA" sz="1600" dirty="0"/>
              <a:t>        -Desarrollar plantillas</a:t>
            </a:r>
          </a:p>
          <a:p>
            <a:r>
              <a:rPr lang="es-PA" sz="1600" dirty="0"/>
              <a:t>        -Generar consultas individuales</a:t>
            </a:r>
            <a:endParaRPr lang="es-PA" dirty="0"/>
          </a:p>
          <a:p>
            <a:r>
              <a:rPr lang="es-PA" dirty="0"/>
              <a:t>      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76912"/>
            <a:ext cx="9144793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30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546" y="313610"/>
            <a:ext cx="7886700" cy="1325563"/>
          </a:xfrm>
          <a:ln w="63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PA" sz="3100" b="1" dirty="0"/>
              <a:t>Creación de contenido</a:t>
            </a:r>
            <a:br>
              <a:rPr lang="es-PA" dirty="0"/>
            </a:br>
            <a:r>
              <a:rPr lang="es-PA" sz="2200" dirty="0">
                <a:solidFill>
                  <a:srgbClr val="FF0000"/>
                </a:solidFill>
              </a:rPr>
              <a:t>Plantilla 4</a:t>
            </a:r>
            <a:br>
              <a:rPr lang="es-PA" dirty="0"/>
            </a:br>
            <a:r>
              <a:rPr lang="es-PA" sz="1800" dirty="0"/>
              <a:t>Miércoles 7 de octubre 2020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6203"/>
            <a:ext cx="9144793" cy="493819"/>
          </a:xfrm>
          <a:prstGeom prst="rect">
            <a:avLst/>
          </a:prstGeom>
        </p:spPr>
      </p:pic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807727"/>
              </p:ext>
            </p:extLst>
          </p:nvPr>
        </p:nvGraphicFramePr>
        <p:xfrm>
          <a:off x="474975" y="2057066"/>
          <a:ext cx="3143430" cy="3991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Hoja de cálculo" r:id="rId4" imgW="2295485" imgH="2914768" progId="Excel.Sheet.12">
                  <p:embed/>
                </p:oleObj>
              </mc:Choice>
              <mc:Fallback>
                <p:oleObj name="Hoja de cálculo" r:id="rId4" imgW="2295485" imgH="29147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4975" y="2057066"/>
                        <a:ext cx="3143430" cy="3991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825027" y="1929029"/>
            <a:ext cx="4919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/>
              <a:t>Tipo de contenido__________________________</a:t>
            </a:r>
          </a:p>
          <a:p>
            <a:endParaRPr lang="es-PA" dirty="0"/>
          </a:p>
          <a:p>
            <a:r>
              <a:rPr lang="es-PA" dirty="0"/>
              <a:t>_________________________________________</a:t>
            </a:r>
          </a:p>
          <a:p>
            <a:endParaRPr lang="es-PA" dirty="0"/>
          </a:p>
          <a:p>
            <a:r>
              <a:rPr lang="es-PA" dirty="0"/>
              <a:t>Frecuencia de publicación____________________</a:t>
            </a:r>
          </a:p>
          <a:p>
            <a:endParaRPr lang="es-PA" dirty="0"/>
          </a:p>
          <a:p>
            <a:r>
              <a:rPr lang="es-PA" dirty="0"/>
              <a:t>_________________________________________</a:t>
            </a:r>
          </a:p>
          <a:p>
            <a:endParaRPr lang="es-PA" dirty="0"/>
          </a:p>
          <a:p>
            <a:r>
              <a:rPr lang="es-PA" dirty="0"/>
              <a:t>Estrategia de venta_________________________</a:t>
            </a:r>
          </a:p>
          <a:p>
            <a:endParaRPr lang="es-PA" dirty="0"/>
          </a:p>
          <a:p>
            <a:r>
              <a:rPr lang="es-PA" dirty="0"/>
              <a:t>_________________________________________</a:t>
            </a:r>
          </a:p>
          <a:p>
            <a:endParaRPr lang="es-PA" dirty="0"/>
          </a:p>
          <a:p>
            <a:r>
              <a:rPr lang="es-PA" dirty="0"/>
              <a:t>Atención al cliente__________________________</a:t>
            </a:r>
          </a:p>
          <a:p>
            <a:endParaRPr lang="es-PA" dirty="0"/>
          </a:p>
          <a:p>
            <a:r>
              <a:rPr lang="es-PA" dirty="0"/>
              <a:t>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6164742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702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Tw Cen MT</vt:lpstr>
      <vt:lpstr>Tema de Office</vt:lpstr>
      <vt:lpstr>Circuito</vt:lpstr>
      <vt:lpstr>Hoja de cálculo</vt:lpstr>
      <vt:lpstr>PowerPoint Presentation</vt:lpstr>
      <vt:lpstr>PowerPoint Presentation</vt:lpstr>
      <vt:lpstr>Mentoria Parte 1 Lunes 5 de octubre 2020</vt:lpstr>
      <vt:lpstr>Mentoria Parte 1 Lunes 5 de octubre 2020</vt:lpstr>
      <vt:lpstr>Objetivos Plantilla 1 Lunes 5 de octubre 2020</vt:lpstr>
      <vt:lpstr>Presupuesto Plantilla 2 Lunes 5 de octubre 2020</vt:lpstr>
      <vt:lpstr>Redes Sociales Plantilla 3 Lunes 5 de octubre 2020</vt:lpstr>
      <vt:lpstr>Mentoria Parte 2 Miércoles 7 de octubre 2020</vt:lpstr>
      <vt:lpstr>Creación de contenido Plantilla 4 Miércoles 7 de octubre 2020</vt:lpstr>
      <vt:lpstr>Plan de difusión Plantilla 5 Miércoles 7 de octubre 2020</vt:lpstr>
      <vt:lpstr>Seguimiento Plantilla 6 Miércoles 7 de octubre 2020</vt:lpstr>
      <vt:lpstr>Mentoria Parte 3 Viernes 9 de octubre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DONACION</cp:lastModifiedBy>
  <cp:revision>18</cp:revision>
  <dcterms:created xsi:type="dcterms:W3CDTF">2020-10-05T03:22:23Z</dcterms:created>
  <dcterms:modified xsi:type="dcterms:W3CDTF">2020-10-05T13:13:14Z</dcterms:modified>
</cp:coreProperties>
</file>